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70.png"/><Relationship Id="rId5" Type="http://schemas.openxmlformats.org/officeDocument/2006/relationships/image" Target="../media/image128.png"/><Relationship Id="rId10" Type="http://schemas.openxmlformats.org/officeDocument/2006/relationships/image" Target="../media/image72.png"/><Relationship Id="rId4" Type="http://schemas.openxmlformats.org/officeDocument/2006/relationships/image" Target="../media/image141.png"/><Relationship Id="rId9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2572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-0.358451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-0.639707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-0.283485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/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DDC22F8-5608-34FE-0087-0C8F4EC2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" y="3203669"/>
            <a:ext cx="4828021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CB08E4-948C-451A-A907-134AA902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22" y="1080669"/>
            <a:ext cx="2793475" cy="21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7C695-D32F-3CDB-9652-3ABE60A8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11" y="49936"/>
            <a:ext cx="2598280" cy="60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D5C03-732C-D522-56CB-BCDF99A5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4" y="49936"/>
            <a:ext cx="2519945" cy="60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A0A27-7506-1E7E-7788-0F6386C9E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444" y="3310792"/>
            <a:ext cx="2409307" cy="602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101502" y="5965268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2" y="1084302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2" y="1866900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86100" y="307195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72150" y="1055727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72500" y="1804332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62854" y="83075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62741" y="1015424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701092" y="1200090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95724" y="1003042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706039" y="105941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9900" y="1233874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3" y="3750294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6213</TotalTime>
  <Words>578</Words>
  <Application>Microsoft Office PowerPoint</Application>
  <PresentationFormat>Widescreen</PresentationFormat>
  <Paragraphs>196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97</cp:revision>
  <dcterms:created xsi:type="dcterms:W3CDTF">2022-07-26T19:04:22Z</dcterms:created>
  <dcterms:modified xsi:type="dcterms:W3CDTF">2023-03-15T20:01:42Z</dcterms:modified>
</cp:coreProperties>
</file>